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61"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F90"/>
    <a:srgbClr val="735091"/>
    <a:srgbClr val="FFF384"/>
    <a:srgbClr val="10185A"/>
    <a:srgbClr val="F8BC2C"/>
    <a:srgbClr val="F995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1" y="6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33ED-66D6-4055-A2AD-86528C9040CA}"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3443B-9E92-425C-8C0E-1BC204A0128A}" type="slidenum">
              <a:rPr lang="zh-CN" altLang="en-US" smtClean="0"/>
              <a:t>‹#›</a:t>
            </a:fld>
            <a:endParaRPr lang="zh-CN" altLang="en-US"/>
          </a:p>
        </p:txBody>
      </p:sp>
    </p:spTree>
    <p:extLst>
      <p:ext uri="{BB962C8B-B14F-4D97-AF65-F5344CB8AC3E}">
        <p14:creationId xmlns:p14="http://schemas.microsoft.com/office/powerpoint/2010/main" val="391506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2</a:t>
            </a:fld>
            <a:endParaRPr lang="zh-CN" altLang="en-US"/>
          </a:p>
        </p:txBody>
      </p:sp>
    </p:spTree>
    <p:extLst>
      <p:ext uri="{BB962C8B-B14F-4D97-AF65-F5344CB8AC3E}">
        <p14:creationId xmlns:p14="http://schemas.microsoft.com/office/powerpoint/2010/main" val="42714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3</a:t>
            </a:fld>
            <a:endParaRPr lang="zh-CN" altLang="en-US"/>
          </a:p>
        </p:txBody>
      </p:sp>
    </p:spTree>
    <p:extLst>
      <p:ext uri="{BB962C8B-B14F-4D97-AF65-F5344CB8AC3E}">
        <p14:creationId xmlns:p14="http://schemas.microsoft.com/office/powerpoint/2010/main" val="324112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4</a:t>
            </a:fld>
            <a:endParaRPr lang="zh-CN" altLang="en-US"/>
          </a:p>
        </p:txBody>
      </p:sp>
    </p:spTree>
    <p:extLst>
      <p:ext uri="{BB962C8B-B14F-4D97-AF65-F5344CB8AC3E}">
        <p14:creationId xmlns:p14="http://schemas.microsoft.com/office/powerpoint/2010/main" val="2958214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5</a:t>
            </a:fld>
            <a:endParaRPr lang="zh-CN" altLang="en-US"/>
          </a:p>
        </p:txBody>
      </p:sp>
    </p:spTree>
    <p:extLst>
      <p:ext uri="{BB962C8B-B14F-4D97-AF65-F5344CB8AC3E}">
        <p14:creationId xmlns:p14="http://schemas.microsoft.com/office/powerpoint/2010/main" val="264954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2/17/2024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07AD7C1-B5FD-0D40-D422-0E9C172DA3AD}"/>
              </a:ext>
            </a:extLst>
          </p:cNvPr>
          <p:cNvPicPr>
            <a:picLocks noChangeAspect="1"/>
          </p:cNvPicPr>
          <p:nvPr/>
        </p:nvPicPr>
        <p:blipFill>
          <a:blip r:embed="rId2"/>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pic>
        <p:nvPicPr>
          <p:cNvPr id="7" name="图片 6">
            <a:extLst>
              <a:ext uri="{FF2B5EF4-FFF2-40B4-BE49-F238E27FC236}">
                <a16:creationId xmlns:a16="http://schemas.microsoft.com/office/drawing/2014/main" id="{16ED1E7A-7452-B8D3-19C8-16FD460C74D9}"/>
              </a:ext>
            </a:extLst>
          </p:cNvPr>
          <p:cNvPicPr>
            <a:picLocks noChangeAspect="1"/>
          </p:cNvPicPr>
          <p:nvPr/>
        </p:nvPicPr>
        <p:blipFill>
          <a:blip r:embed="rId3"/>
          <a:stretch>
            <a:fillRect/>
          </a:stretch>
        </p:blipFill>
        <p:spPr>
          <a:xfrm>
            <a:off x="2116179" y="1402076"/>
            <a:ext cx="4624254" cy="4624254"/>
          </a:xfrm>
          <a:prstGeom prst="rect">
            <a:avLst/>
          </a:prstGeom>
        </p:spPr>
      </p:pic>
      <p:pic>
        <p:nvPicPr>
          <p:cNvPr id="8" name="图片 7">
            <a:extLst>
              <a:ext uri="{FF2B5EF4-FFF2-40B4-BE49-F238E27FC236}">
                <a16:creationId xmlns:a16="http://schemas.microsoft.com/office/drawing/2014/main" id="{D4002320-9EA1-6249-4D04-2F1665DED521}"/>
              </a:ext>
            </a:extLst>
          </p:cNvPr>
          <p:cNvPicPr>
            <a:picLocks noChangeAspect="1"/>
          </p:cNvPicPr>
          <p:nvPr/>
        </p:nvPicPr>
        <p:blipFill>
          <a:blip r:embed="rId4"/>
          <a:stretch>
            <a:fillRect/>
          </a:stretch>
        </p:blipFill>
        <p:spPr>
          <a:xfrm>
            <a:off x="256906" y="586439"/>
            <a:ext cx="5947950" cy="4845531"/>
          </a:xfrm>
          <a:prstGeom prst="rect">
            <a:avLst/>
          </a:prstGeom>
        </p:spPr>
      </p:pic>
      <p:sp>
        <p:nvSpPr>
          <p:cNvPr id="10" name="文本框 9">
            <a:extLst>
              <a:ext uri="{FF2B5EF4-FFF2-40B4-BE49-F238E27FC236}">
                <a16:creationId xmlns:a16="http://schemas.microsoft.com/office/drawing/2014/main" id="{85941AAA-29C8-2F90-766E-6DE9996B5694}"/>
              </a:ext>
            </a:extLst>
          </p:cNvPr>
          <p:cNvSpPr txBox="1"/>
          <p:nvPr/>
        </p:nvSpPr>
        <p:spPr>
          <a:xfrm>
            <a:off x="7308667" y="2767281"/>
            <a:ext cx="3779521" cy="1323439"/>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sz="4000" dirty="0">
                <a:solidFill>
                  <a:srgbClr val="FFF384"/>
                </a:solidFill>
                <a:latin typeface="Eras Bold ITC" panose="020B0907030504020204" pitchFamily="34" charset="0"/>
              </a:rPr>
              <a:t>Taro Master Report</a:t>
            </a:r>
            <a:endParaRPr lang="zh-CN" altLang="en-US" sz="4000" dirty="0">
              <a:solidFill>
                <a:srgbClr val="FFF384"/>
              </a:solidFill>
              <a:latin typeface="Eras Bold ITC" panose="020B0907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3422471" y="1563916"/>
            <a:ext cx="8381999"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哈哈，这是一个关于婚姻时机的问题，让我们看看塔罗牌的解读吧。战车代表着行动和决心，显示你对婚姻有着积极的态度，愿意为之努力去实现。力量则暗示着你具备足够的内在力量和耐心来应对婚姻带来的挑战，显示你是一个有能力经营婚姻关系的人。而月亮则代表着秘密和不确定性，暗示着你对于婚姻的未来可能存在一些疑虑或者隐秘的情绪。
结合三张牌的含义，塔罗牌在这里似乎传达了一个信息：虽然你对婚姻充满着希望和向往，但在这个问题上可能还存在一些未知的因素或者需要面对的挑战。或许你需要更深入地了解自己的内心，寻找出现疑虑的原因，并积极面对和解决这些问题，才能找到适合你的婚姻时机。
在塔罗牌的世界里，时间是流动的，未来并不是铁板一块，而是可以通过我们的选择和行动来塑造的。所以，要在恰当的时机，结合你的内在力量和勇气，面对各种未知和挑战，勇敢地迈出那一步，去寻找你心中理想的婚姻。记住，塔罗牌的信息只是一个引导，最终的选择还是要靠你自己来做。祝你早日找到称心的结婚对象，开启幸福美满的婚姻生活！</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Overview</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243844" y="2198286"/>
            <a:ext cx="3422305" cy="278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223953" y="1605702"/>
            <a:ext cx="9530440"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哇，非常高兴能为你解读这三张塔罗牌，让我们一起来看看你未来一个月到三个月的爱情状况吧！
首先是「战车」，这张牌代表着胜利、决心和掌控。在爱情方面，战车暗示着你将会在未来的一个月到三个月内遇到一位让你心动的对象。不过，要记得在感情路上保持积极主动，坚定自己的立场，勇敢追求自己的爱情目标哦！
接着是「力量」，这张牌代表着勇气、耐心和内心的平衡。力量提醒你在面对感情问题时要保持耐心和善意，不要被外界因素干扰自己的内心平静。只有掌握好自己的情绪与力量，才能在爱情中取得更多的收获。
最后是「月亮」，这张牌代表着神秘、直觉和潜意识。月亮暗示着在未来的一个月到三个月内，你可能会经历一些情感上的波折和困惑。这时候不妨多倾听自己内心的声音，保持对感情的直觉和信任，勿被表面现象所迷惑。
综合三张牌的含义来看，未来一个月到三个月的爱情状况对你来说将是充满挑战却又充满希望的。记住保持自信、勇气和耐心，倾听自己内心的声音，相信你一定能够在感情中达到自己想要的幸福。愿你的爱情之路一帆风顺，如愿以偿！
希望我的回答能给你提供一些启示，祝你顺利找到属于你自己的爱情！如果有任何其他问题，欢迎随时向我提问哦~</a:t>
            </a:r>
            <a:endParaRPr lang="zh-CN" altLang="en-US" sz="1050" dirty="0">
              <a:solidFill>
                <a:srgbClr val="FFF384"/>
              </a:solidFill>
              <a:effectLst>
                <a:outerShdw blurRad="38100" dist="38100" dir="2700000" algn="tl">
                  <a:srgbClr val="000000">
                    <a:alpha val="43137"/>
                  </a:srgbClr>
                </a:outerShdw>
              </a:effectLst>
            </a:endParaRPr>
          </a:p>
        </p:txBody>
      </p:sp>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4"/>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Love</a:t>
            </a:r>
            <a:endParaRPr lang="zh-CN" altLang="en-US" dirty="0">
              <a:solidFill>
                <a:srgbClr val="FFF384"/>
              </a:solidFill>
              <a:latin typeface="Eras Bold ITC" panose="020B0907030504020204" pitchFamily="34" charset="0"/>
            </a:endParaRPr>
          </a:p>
        </p:txBody>
      </p:sp>
      <p:pic>
        <p:nvPicPr>
          <p:cNvPr id="3" name="图片 2">
            <a:extLst>
              <a:ext uri="{FF2B5EF4-FFF2-40B4-BE49-F238E27FC236}">
                <a16:creationId xmlns:a16="http://schemas.microsoft.com/office/drawing/2014/main" id="{86856374-A944-DEB0-B126-1CE161135787}"/>
              </a:ext>
            </a:extLst>
          </p:cNvPr>
          <p:cNvPicPr>
            <a:picLocks noChangeAspect="1"/>
          </p:cNvPicPr>
          <p:nvPr/>
        </p:nvPicPr>
        <p:blipFill>
          <a:blip r:embed="rId5"/>
          <a:stretch>
            <a:fillRect/>
          </a:stretch>
        </p:blipFill>
        <p:spPr>
          <a:xfrm>
            <a:off x="-613954" y="3579224"/>
            <a:ext cx="3278776" cy="3278776"/>
          </a:xfrm>
          <a:prstGeom prst="rect">
            <a:avLst/>
          </a:prstGeom>
        </p:spPr>
      </p:pic>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512026" y="815399"/>
            <a:ext cx="1528354" cy="1245082"/>
          </a:xfrm>
          <a:prstGeom prst="rect">
            <a:avLst/>
          </a:prstGeom>
        </p:spPr>
      </p:pic>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7"/>
          <a:stretch>
            <a:fillRect/>
          </a:stretch>
        </p:blipFill>
        <p:spPr>
          <a:xfrm>
            <a:off x="5791187" y="0"/>
            <a:ext cx="6400813" cy="1828804"/>
          </a:xfrm>
          <a:prstGeom prst="rect">
            <a:avLst/>
          </a:prstGeom>
        </p:spPr>
      </p:pic>
    </p:spTree>
    <p:extLst>
      <p:ext uri="{BB962C8B-B14F-4D97-AF65-F5344CB8AC3E}">
        <p14:creationId xmlns:p14="http://schemas.microsoft.com/office/powerpoint/2010/main" val="281534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586445" y="1489165"/>
            <a:ext cx="9329057"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哇，你的问题非常具体啊！让我来帮你预测一下未来一个月到三个月的职业状况吧。
首先，战车代表着胜利和迅速前进。在职业方面，这可能意味着你会面临一些挑战和竞争，但你将克服一切障碍，取得成功。可能会有一些快速变化或突发事件，需要你迅速应对和适应。
接着，力量这张牌代表着意志力和坚持不懈。在职业领域，这预示着你需要展现出坚强的内心和毅力，克服困难和挑战。你可能需要更加努力地工作，保持积极的态度，才能取得好的结果。
最后，月亮代表着欺骗和迷惑。在职业上，这可能意味着有些事情并不如表面所看起来那样清晰。你可能会遇到一些虚假信息或误导，需要保持警惕，不要被表面现象迷惑。同时，这也是一张启示牌，提示你要更加关注自己内心的感受和直觉，不要被外界的压力左右。
综合这三张牌的信息来看，未来一个月到三个月你可能会面临一些挑战和竞争，但只要你保持坚定的意志、努力工作，并保持警惕，不被表面的迷惑所影响，你将能够克服一切困难，取得成功。
记住，塔罗只是一种指引，你的人生由你自己掌握。祝你未来的职业道路一帆风顺，取得更好的成就！</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Career</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674533" y="5661905"/>
            <a:ext cx="1528354" cy="1245082"/>
          </a:xfrm>
          <a:prstGeom prst="rect">
            <a:avLst/>
          </a:prstGeom>
        </p:spPr>
      </p:pic>
      <p:pic>
        <p:nvPicPr>
          <p:cNvPr id="9" name="图片 8">
            <a:extLst>
              <a:ext uri="{FF2B5EF4-FFF2-40B4-BE49-F238E27FC236}">
                <a16:creationId xmlns:a16="http://schemas.microsoft.com/office/drawing/2014/main" id="{D8E8B5D1-0540-4857-1A3C-B86E99165423}"/>
              </a:ext>
            </a:extLst>
          </p:cNvPr>
          <p:cNvPicPr>
            <a:picLocks noChangeAspect="1"/>
          </p:cNvPicPr>
          <p:nvPr/>
        </p:nvPicPr>
        <p:blipFill>
          <a:blip r:embed="rId7"/>
          <a:stretch>
            <a:fillRect/>
          </a:stretch>
        </p:blipFill>
        <p:spPr>
          <a:xfrm>
            <a:off x="10887" y="3805646"/>
            <a:ext cx="3150326" cy="3150326"/>
          </a:xfrm>
          <a:prstGeom prst="rect">
            <a:avLst/>
          </a:prstGeom>
        </p:spPr>
      </p:pic>
    </p:spTree>
    <p:extLst>
      <p:ext uri="{BB962C8B-B14F-4D97-AF65-F5344CB8AC3E}">
        <p14:creationId xmlns:p14="http://schemas.microsoft.com/office/powerpoint/2010/main" val="19609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1"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312125" y="1545035"/>
            <a:ext cx="9322526"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哈哈，你抽到的三张卡牌是战车、力量和月亮。让我们来看看这些牌的含义吧！
首先是战车，这张牌象征着战胜困难和取得成功。它代表着你在财务方面会面对一些挑战，但只要你保持勇气和决心，你一定能够克服困难，取得成功。
接着是力量，这张牌传达着控制力量和内在力量的含义。它告诉你，无论遇到什么难题，你都有足够的内在力量来克服。在财务方面，这张牌暗示着你应该相信自己的能力，勇敢地迎接挑战。
最后是月亮，这张牌代表着潜意识和不确定性。它可能意味着你在未来一个月到三个月内会面临一些情绪上的波动，导致你对财务状况产生一些疑惑与困惑。
综合这三张牌的含义来看，未来一个月到三个月内，你可能会遇到一些财务上的挑战和不确定性。但是不用担心，你拥有足够的勇气和力量来克服这些困难。只要保持冷静，相信自己，并且根据自己的直觉行事，你一定能够度过这段时期，取得财务上的成功。
所以，保持积极心态，相信自己的能力，勇敢面对挑战，未来的财务状况一定会变得更好！祝你好运！</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Finance</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528119" y="630156"/>
            <a:ext cx="1528354" cy="1245082"/>
          </a:xfrm>
          <a:prstGeom prst="rect">
            <a:avLst/>
          </a:prstGeom>
        </p:spPr>
      </p:pic>
      <p:pic>
        <p:nvPicPr>
          <p:cNvPr id="2" name="图片 1">
            <a:extLst>
              <a:ext uri="{FF2B5EF4-FFF2-40B4-BE49-F238E27FC236}">
                <a16:creationId xmlns:a16="http://schemas.microsoft.com/office/drawing/2014/main" id="{77F72535-C39B-E818-5B5F-A02B8A5E3640}"/>
              </a:ext>
            </a:extLst>
          </p:cNvPr>
          <p:cNvPicPr>
            <a:picLocks noChangeAspect="1"/>
          </p:cNvPicPr>
          <p:nvPr/>
        </p:nvPicPr>
        <p:blipFill>
          <a:blip r:embed="rId7"/>
          <a:stretch>
            <a:fillRect/>
          </a:stretch>
        </p:blipFill>
        <p:spPr>
          <a:xfrm>
            <a:off x="-530672" y="3429000"/>
            <a:ext cx="3705209" cy="3705209"/>
          </a:xfrm>
          <a:prstGeom prst="rect">
            <a:avLst/>
          </a:prstGeom>
        </p:spPr>
      </p:pic>
    </p:spTree>
    <p:extLst>
      <p:ext uri="{BB962C8B-B14F-4D97-AF65-F5344CB8AC3E}">
        <p14:creationId xmlns:p14="http://schemas.microsoft.com/office/powerpoint/2010/main" val="132801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23</Words>
  <Application>Microsoft Office PowerPoint</Application>
  <PresentationFormat>宽屏</PresentationFormat>
  <Paragraphs>13</Paragraphs>
  <Slides>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等线</vt:lpstr>
      <vt:lpstr>Arial</vt:lpstr>
      <vt:lpstr>Calibri</vt:lpstr>
      <vt:lpstr>Century</vt:lpstr>
      <vt:lpstr>Eras Bold ITC</vt:lpstr>
      <vt:lpstr>Office Theme</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林淋</dc:creator>
  <cp:keywords/>
  <dc:description>generated using python-pptx</dc:description>
  <cp:lastModifiedBy>林 淋</cp:lastModifiedBy>
  <cp:revision>4</cp:revision>
  <dcterms:created xsi:type="dcterms:W3CDTF">2013-01-27T09:14:16Z</dcterms:created>
  <dcterms:modified xsi:type="dcterms:W3CDTF">2024-02-17T05:35:15Z</dcterms:modified>
  <cp:category/>
</cp:coreProperties>
</file>